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A140F-1327-497F-836B-07BA31E6DFF5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0116A-3656-4EC0-8D5A-45DE34B3B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0116A-3656-4EC0-8D5A-45DE34B3B1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0116A-3656-4EC0-8D5A-45DE34B3B1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0116A-3656-4EC0-8D5A-45DE34B3B1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0116A-3656-4EC0-8D5A-45DE34B3B13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0116A-3656-4EC0-8D5A-45DE34B3B1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0116A-3656-4EC0-8D5A-45DE34B3B1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0116A-3656-4EC0-8D5A-45DE34B3B1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0116A-3656-4EC0-8D5A-45DE34B3B13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0116A-3656-4EC0-8D5A-45DE34B3B13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B77B-2B4A-45A3-BC5F-B5EDB607CDF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057F-B5DF-4405-B7AE-CDC073623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B77B-2B4A-45A3-BC5F-B5EDB607CDF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057F-B5DF-4405-B7AE-CDC073623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B77B-2B4A-45A3-BC5F-B5EDB607CDF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057F-B5DF-4405-B7AE-CDC073623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B77B-2B4A-45A3-BC5F-B5EDB607CDF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057F-B5DF-4405-B7AE-CDC073623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B77B-2B4A-45A3-BC5F-B5EDB607CDF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057F-B5DF-4405-B7AE-CDC073623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B77B-2B4A-45A3-BC5F-B5EDB607CDF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057F-B5DF-4405-B7AE-CDC073623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B77B-2B4A-45A3-BC5F-B5EDB607CDF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057F-B5DF-4405-B7AE-CDC073623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B77B-2B4A-45A3-BC5F-B5EDB607CDF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057F-B5DF-4405-B7AE-CDC073623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B77B-2B4A-45A3-BC5F-B5EDB607CDF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057F-B5DF-4405-B7AE-CDC073623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B77B-2B4A-45A3-BC5F-B5EDB607CDF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057F-B5DF-4405-B7AE-CDC073623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40DB77B-2B4A-45A3-BC5F-B5EDB607CDF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A0B057F-B5DF-4405-B7AE-CDC073623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40DB77B-2B4A-45A3-BC5F-B5EDB607CDF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A0B057F-B5DF-4405-B7AE-CDC073623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696200" cy="3124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Infrared Multispectral Scanner (TIMS): Remote Sensing Techniques and Geological Applications (Part II)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828800"/>
          </a:xfrm>
        </p:spPr>
        <p:txBody>
          <a:bodyPr/>
          <a:lstStyle/>
          <a:p>
            <a:r>
              <a:rPr lang="en-US" dirty="0" smtClean="0"/>
              <a:t>Jeffrey Bickel</a:t>
            </a:r>
          </a:p>
          <a:p>
            <a:r>
              <a:rPr lang="en-US" dirty="0" smtClean="0"/>
              <a:t>Mentor: Lela </a:t>
            </a:r>
            <a:r>
              <a:rPr lang="en-US" dirty="0" err="1" smtClean="0"/>
              <a:t>Prashad</a:t>
            </a:r>
            <a:endParaRPr lang="en-US" dirty="0" smtClean="0"/>
          </a:p>
          <a:p>
            <a:r>
              <a:rPr lang="en-US" dirty="0" smtClean="0"/>
              <a:t>In Cooperation with Carmen </a:t>
            </a:r>
            <a:r>
              <a:rPr lang="en-US" dirty="0" smtClean="0"/>
              <a:t>Parks</a:t>
            </a:r>
          </a:p>
          <a:p>
            <a:r>
              <a:rPr lang="en-US" dirty="0" smtClean="0"/>
              <a:t>Arizona State University</a:t>
            </a:r>
            <a:endParaRPr lang="en-US" dirty="0"/>
          </a:p>
        </p:txBody>
      </p:sp>
      <p:pic>
        <p:nvPicPr>
          <p:cNvPr id="4" name="Picture 3" descr="azsgc_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0"/>
            <a:ext cx="723900" cy="101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sensing</a:t>
            </a:r>
          </a:p>
          <a:p>
            <a:r>
              <a:rPr lang="en-US" dirty="0" smtClean="0"/>
              <a:t>Processing radiance, emissivity, and surface temperature</a:t>
            </a:r>
          </a:p>
          <a:p>
            <a:r>
              <a:rPr lang="en-US" dirty="0" smtClean="0"/>
              <a:t>Color band images</a:t>
            </a:r>
          </a:p>
          <a:p>
            <a:r>
              <a:rPr lang="en-US" dirty="0" err="1" smtClean="0"/>
              <a:t>Georeferencing</a:t>
            </a:r>
            <a:r>
              <a:rPr lang="en-US" dirty="0" smtClean="0"/>
              <a:t> the images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Compositional Analysis</a:t>
            </a:r>
            <a:endParaRPr lang="en-US" dirty="0"/>
          </a:p>
        </p:txBody>
      </p:sp>
      <p:pic>
        <p:nvPicPr>
          <p:cNvPr id="4" name="Content Placeholder 3" descr="gw_mnts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6590" y="1774825"/>
            <a:ext cx="4530820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Temperature</a:t>
            </a:r>
            <a:endParaRPr lang="en-US" dirty="0"/>
          </a:p>
        </p:txBody>
      </p:sp>
      <p:pic>
        <p:nvPicPr>
          <p:cNvPr id="4" name="Content Placeholder 3" descr="193l6r1_surtemp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81200" y="1773238"/>
            <a:ext cx="754513" cy="462438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l6r1dcs5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828800"/>
            <a:ext cx="76882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Volcanic Fields</a:t>
            </a:r>
            <a:endParaRPr lang="en-US" dirty="0"/>
          </a:p>
        </p:txBody>
      </p:sp>
      <p:pic>
        <p:nvPicPr>
          <p:cNvPr id="5" name="Picture 4" descr="234l4r1dcs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49875"/>
            <a:ext cx="9144000" cy="17582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J-Earth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User-friendly web based tool that is useful for scientists</a:t>
            </a:r>
          </a:p>
          <a:p>
            <a:r>
              <a:rPr lang="en-US" dirty="0" smtClean="0"/>
              <a:t>All data will be available through the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6248400"/>
            <a:ext cx="4876800" cy="381000"/>
          </a:xfrm>
        </p:spPr>
        <p:txBody>
          <a:bodyPr>
            <a:normAutofit fontScale="32500" lnSpcReduction="20000"/>
          </a:bodyPr>
          <a:lstStyle/>
          <a:p>
            <a:r>
              <a:rPr lang="en-US" i="1" dirty="0" smtClean="0"/>
              <a:t>http://www.ghcc.msfc.nasa.gov/archeology/chaco_compare.html</a:t>
            </a:r>
            <a:endParaRPr lang="en-US" i="1" dirty="0"/>
          </a:p>
        </p:txBody>
      </p:sp>
      <p:pic>
        <p:nvPicPr>
          <p:cNvPr id="5" name="Picture 4" descr="road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37314"/>
            <a:ext cx="3247788" cy="3201486"/>
          </a:xfrm>
          <a:prstGeom prst="rect">
            <a:avLst/>
          </a:prstGeom>
        </p:spPr>
      </p:pic>
      <p:pic>
        <p:nvPicPr>
          <p:cNvPr id="6" name="Picture 5" descr="satpath_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38400"/>
            <a:ext cx="3366374" cy="32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27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Project and Further </a:t>
            </a:r>
            <a:r>
              <a:rPr lang="en-US" dirty="0" smtClean="0"/>
              <a:t>R</a:t>
            </a:r>
            <a:r>
              <a:rPr lang="en-US" dirty="0" smtClean="0"/>
              <a:t>esearch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south_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11705"/>
            <a:ext cx="8229600" cy="4552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garland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715000"/>
            <a:ext cx="1514475" cy="85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258</TotalTime>
  <Words>95</Words>
  <Application>Microsoft Office PowerPoint</Application>
  <PresentationFormat>On-screen Show (4:3)</PresentationFormat>
  <Paragraphs>29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Thermal Infrared Multispectral Scanner (TIMS): Remote Sensing Techniques and Geological Applications (Part II)</vt:lpstr>
      <vt:lpstr>The Project</vt:lpstr>
      <vt:lpstr>Compositional Analysis</vt:lpstr>
      <vt:lpstr>Surface Temperature</vt:lpstr>
      <vt:lpstr>Analyzing Volcanic Fields</vt:lpstr>
      <vt:lpstr>J-Earth</vt:lpstr>
      <vt:lpstr>Other Applications</vt:lpstr>
      <vt:lpstr>My Project and Further Research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Infrared Multispectral Scanner (TIMS): Remote Sensing Techniques and Geological Applications (Part II)</dc:title>
  <dc:creator>bickel</dc:creator>
  <cp:lastModifiedBy>bickel</cp:lastModifiedBy>
  <cp:revision>24</cp:revision>
  <dcterms:created xsi:type="dcterms:W3CDTF">2009-03-07T18:56:41Z</dcterms:created>
  <dcterms:modified xsi:type="dcterms:W3CDTF">2009-04-10T00:10:57Z</dcterms:modified>
</cp:coreProperties>
</file>